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Light" panose="020F0302020204030204" pitchFamily="34" charset="0"/>
      <p:regular r:id="rId21"/>
      <p:italic r:id="rId22"/>
    </p:embeddedFont>
    <p:embeddedFont>
      <p:font typeface="Tw Cen MT" panose="020B0602020104020603" pitchFamily="34" charset="0"/>
      <p:regular r:id="rId23"/>
      <p:bold r:id="rId24"/>
      <p:italic r:id="rId25"/>
      <p:boldItalic r:id="rId26"/>
    </p:embeddedFont>
    <p:embeddedFont>
      <p:font typeface="Microsoft YaHei" panose="020B0503020204020204" pitchFamily="34" charset="-122"/>
      <p:regular r:id="rId27"/>
      <p:bold r:id="rId28"/>
    </p:embeddedFont>
    <p:embeddedFont>
      <p:font typeface="Calibri" panose="020F0502020204030204" pitchFamily="34" charset="0"/>
      <p:regular r:id="rId29"/>
      <p:bold r:id="rId30"/>
      <p:italic r:id="rId31"/>
      <p:boldItalic r:id="rId32"/>
    </p:embeddedFont>
    <p:embeddedFont>
      <p:font typeface="Wingdings 2" panose="05020102010507070707" pitchFamily="18" charset="2"/>
      <p:regular r:id="rId33"/>
    </p:embeddedFont>
    <p:embeddedFont>
      <p:font typeface="微軟正黑體" panose="020B0604030504040204" pitchFamily="34" charset="-120"/>
      <p:regular r:id="rId34"/>
      <p:bold r:id="rId35"/>
    </p:embeddedFont>
    <p:embeddedFont>
      <p:font typeface="Microsoft YaHei UI" panose="020B0503020204020204" pitchFamily="34" charset="-122"/>
      <p:regular r:id="rId36"/>
      <p:bold r:id="rId37"/>
    </p:embeddedFont>
    <p:embeddedFont>
      <p:font typeface="宋体" panose="02010600030101010101" pitchFamily="2" charset="-122"/>
      <p:regular r:id="rId38"/>
    </p:embeddedFont>
    <p:embeddedFont>
      <p:font typeface="全字庫正楷體 Ext-B" panose="02020500000000000000" charset="-12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60"/>
            </a:lnSpc>
            <a:spcBef>
              <a:spcPct val="0"/>
            </a:spcBef>
            <a:spcAft>
              <a:spcPts val="600"/>
            </a:spcAft>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2024/10/21</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2024/10/21</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2024/10/21</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r>
              <a:rPr lang="en-US" altLang="zh-TW" sz="2800" b="1" dirty="0">
                <a:solidFill>
                  <a:srgbClr val="FFFF00"/>
                </a:solidFill>
                <a:latin typeface="微軟正黑體" panose="020B0604030504040204" pitchFamily="34" charset="-120"/>
                <a:ea typeface="微軟正黑體" panose="020B0604030504040204" pitchFamily="34" charset="-120"/>
                <a:cs typeface="Jua"/>
              </a:rPr>
              <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rPr>
                        <a:t>問                                       </a:t>
                      </a:r>
                      <a:r>
                        <a:rPr lang="zh-TW" altLang="en-US" b="1" dirty="0">
                          <a:solidFill>
                            <a:schemeClr val="bg1"/>
                          </a:solidFill>
                        </a:rPr>
                        <a:t>題</a:t>
                      </a: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a:ea typeface="Arial"/>
                          <a:cs typeface="Arial"/>
                        </a:rPr>
                        <a:t>頁碼</a:t>
                      </a:r>
                      <a:endParaRPr lang="zh-TW" altLang="en-US" sz="2700" b="1" kern="1200" dirty="0">
                        <a:solidFill>
                          <a:schemeClr val="bg1"/>
                        </a:solidFill>
                        <a:latin typeface="Arial"/>
                        <a:ea typeface="Arial"/>
                        <a:cs typeface="Arial"/>
                      </a:endParaRP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2129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Calibri Light</vt:lpstr>
      <vt:lpstr>Tw Cen MT</vt:lpstr>
      <vt:lpstr>Wingdings</vt:lpstr>
      <vt:lpstr>Microsoft YaHei</vt:lpstr>
      <vt:lpstr>Alice</vt:lpstr>
      <vt:lpstr>Calibri</vt:lpstr>
      <vt:lpstr>Arial</vt:lpstr>
      <vt:lpstr>Wingdings 2</vt:lpstr>
      <vt:lpstr>微軟正黑體</vt:lpstr>
      <vt:lpstr>Microsoft YaHei UI</vt:lpstr>
      <vt:lpstr>Alfa Slab One</vt:lpstr>
      <vt:lpstr>宋体</vt:lpstr>
      <vt:lpstr>全字庫正楷體 Ext-B</vt:lpstr>
      <vt:lpstr>新細明體</vt:lpstr>
      <vt:lpstr>Jua</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2024-10-21T01:44:43Z</dcterms:modified>
</cp:coreProperties>
</file>